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79" r:id="rId6"/>
    <p:sldId id="280" r:id="rId7"/>
    <p:sldId id="283" r:id="rId8"/>
    <p:sldId id="282" r:id="rId9"/>
    <p:sldId id="284" r:id="rId10"/>
    <p:sldId id="344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80C7-BF46-4AC0-A59F-4FBD51EB3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7BF63-C08F-4F78-9512-1294D7078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813A-D027-4E94-8878-0729D444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A243-F22A-4A52-8EA4-FA1ADE1C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6C089-2E52-471B-8376-6EB969A5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19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82FB-EE65-4578-BE6E-37E85D4A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89DD-D2E6-4D33-B5AB-203523CD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E4005-9897-4DF3-9008-50AE1414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28E8-F2FB-432A-9B42-460CCB7F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0BA50-99D6-4D9D-B983-C4931046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92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18F68-172D-489B-B363-151EF8F18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31246-E47F-45E1-80AA-78ED6607E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54C8-6589-4D92-967D-69A8AB16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95FC-3E46-4DCA-805A-2BC5B081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ED32-581E-4E11-9BB1-F8AFFEBE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8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93D6-5AC9-465C-A0EE-7AEE587F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6FBE-0C8D-4233-8E08-45BE7A0E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8FDF-A34F-41D8-B66F-D6AB0C6B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B4D3E-3603-4BFC-B30A-07E5D2EE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B7507-2EA3-4F62-B38A-F362095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8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2FE1-4EF2-4C6E-8EA2-4CA1CC7B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3C83-C4E1-445B-AA98-5939ED94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609F9-C8A9-4F82-949D-526B96D1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C113B-DD4A-4BB2-8BFD-69532D3D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991F6-92BE-42AC-AFE4-8FB5042A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81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E561-A435-4F98-99D2-666E21F8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B5F8-A8F2-44A3-9C35-3A1184625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CCBFA-F46E-427D-B77E-7783D951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B2F33-C9C7-46DE-8080-144EE3CD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6CBB-9F4D-479D-9FD4-83802DD4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99655-A5E6-48A9-AAE9-B00C701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8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AC-A44F-430A-9F08-55ED0011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D3429-DC3B-4B6A-8DE5-53721769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62A66-3E19-4A6C-8BC4-A1A213A87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D96E8-FA60-4BB6-BF7E-CF36ADE32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9D32E-48A1-4E4F-9E22-E3F9E2829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92010-7B6E-4239-B808-086E1E08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227BD-0E79-48A8-81F1-C8D75F1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7BDC7-CAB2-4119-9917-E1AB8500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8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9364-CBD9-4FF1-9A97-40F177B6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CBDEF-8AB9-4D56-8281-EEDE27F5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DFB41-9AD4-48EC-BB93-AF0BB06C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0FE3-4D8F-43CD-A162-7BEEDCDF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8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B42D4-627D-40DC-95C8-21F8A754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5CBDB-6141-492F-9C64-0E2D86C4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46924-A93F-423F-B7C8-2A667881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B0CE-1430-4F6E-8A3A-9B3654CC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9631-816A-4813-BC8C-E2776973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8F2B3-DCD1-483A-8C56-F2B28BD90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B8725-A490-4A39-B59A-E0396757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96889-6773-4072-882C-A0965BC4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A6813-B5FB-4662-B1B3-EC01DF58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50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39B0-17A5-494E-B95A-52F14578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C4070-6F42-4051-A70A-035D7B146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464D2-8F90-46B3-998A-9110BA70E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9F940-FD1A-49FC-A876-90BFF2A4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96D6F-3155-42BB-AA36-6AC43017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40CD-6B69-460E-ABBE-0F39E656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6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25599-0923-43B4-9DFD-B6A74F43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862A-D86A-4521-A8BF-DC4A8E60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A8739-502C-4ABA-BA18-187B995D8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79054-7085-48A0-A23F-78B2EBE1C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1BE5-B020-43C1-A59D-99407BDE8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5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A266-98CF-44E2-B15F-88099C665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377"/>
            <a:ext cx="9144000" cy="1206631"/>
          </a:xfrm>
        </p:spPr>
        <p:txBody>
          <a:bodyPr/>
          <a:lstStyle/>
          <a:p>
            <a:r>
              <a:rPr lang="en-CA" dirty="0"/>
              <a:t>Unfounded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6668D-031F-4826-AA9C-9AE506D5F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95774-3621-4109-88E2-7551016EA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51" y="1899207"/>
            <a:ext cx="7429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5015-CEEE-48BB-937E-322AED62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Studies to consider: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5D72-DEBD-4F87-8DFE-EF5F4055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Canada: </a:t>
            </a:r>
          </a:p>
          <a:p>
            <a:pPr marL="0" indent="0">
              <a:buNone/>
            </a:pPr>
            <a:r>
              <a:rPr lang="en-GB" dirty="0"/>
              <a:t>McCormick, </a:t>
            </a:r>
            <a:r>
              <a:rPr lang="en-GB" dirty="0" err="1"/>
              <a:t>Haarhoff</a:t>
            </a:r>
            <a:r>
              <a:rPr lang="en-GB" dirty="0"/>
              <a:t>, Cohen, </a:t>
            </a:r>
            <a:r>
              <a:rPr lang="en-GB" dirty="0" err="1"/>
              <a:t>Plecas</a:t>
            </a:r>
            <a:r>
              <a:rPr lang="en-GB" dirty="0"/>
              <a:t> and Burk 2012</a:t>
            </a:r>
          </a:p>
          <a:p>
            <a:endParaRPr lang="en-GB" dirty="0"/>
          </a:p>
          <a:p>
            <a:r>
              <a:rPr lang="en-GB" dirty="0"/>
              <a:t>US:</a:t>
            </a:r>
          </a:p>
          <a:p>
            <a:pPr marL="0" indent="0">
              <a:buNone/>
            </a:pPr>
            <a:r>
              <a:rPr lang="en-GB" dirty="0"/>
              <a:t>Hickman and </a:t>
            </a:r>
            <a:r>
              <a:rPr lang="en-GB" dirty="0" err="1"/>
              <a:t>Poore</a:t>
            </a:r>
            <a:r>
              <a:rPr lang="en-GB" dirty="0"/>
              <a:t> 2016</a:t>
            </a:r>
          </a:p>
          <a:p>
            <a:endParaRPr lang="en-GB" dirty="0"/>
          </a:p>
          <a:p>
            <a:r>
              <a:rPr lang="en-GB" dirty="0"/>
              <a:t>UK:</a:t>
            </a:r>
          </a:p>
          <a:p>
            <a:pPr marL="0" indent="0">
              <a:buNone/>
            </a:pPr>
            <a:r>
              <a:rPr lang="en-GB" dirty="0" err="1"/>
              <a:t>Brimicombe</a:t>
            </a:r>
            <a:r>
              <a:rPr lang="en-GB" dirty="0"/>
              <a:t>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309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84744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77D8-FDDD-45F0-9B47-C521170E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Sexual assault – unfounded cases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AE63C-9F51-4B79-BCDA-D45AE9F80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09" y="1486261"/>
            <a:ext cx="5973630" cy="4565748"/>
          </a:xfrm>
        </p:spPr>
      </p:pic>
    </p:spTree>
    <p:extLst>
      <p:ext uri="{BB962C8B-B14F-4D97-AF65-F5344CB8AC3E}">
        <p14:creationId xmlns:p14="http://schemas.microsoft.com/office/powerpoint/2010/main" val="243707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92AF-812B-4C17-A4E1-9BDA7DD2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E84BB1-4DC1-494B-9B7D-2E82C736D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3" y="145537"/>
            <a:ext cx="8340601" cy="6566925"/>
          </a:xfrm>
        </p:spPr>
      </p:pic>
    </p:spTree>
    <p:extLst>
      <p:ext uri="{BB962C8B-B14F-4D97-AF65-F5344CB8AC3E}">
        <p14:creationId xmlns:p14="http://schemas.microsoft.com/office/powerpoint/2010/main" val="7329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4829-46D4-447A-91AD-A51CBD57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B2AF7-EF12-4B7A-B479-EEAF4D804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48" y="-1468347"/>
            <a:ext cx="6078612" cy="8104817"/>
          </a:xfrm>
        </p:spPr>
      </p:pic>
    </p:spTree>
    <p:extLst>
      <p:ext uri="{BB962C8B-B14F-4D97-AF65-F5344CB8AC3E}">
        <p14:creationId xmlns:p14="http://schemas.microsoft.com/office/powerpoint/2010/main" val="43362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E898-8178-4D0E-963C-291D6DA6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EF6FD0-2D2B-48C3-904D-D4AFEEA5F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46" y="-1550710"/>
            <a:ext cx="6306532" cy="8408710"/>
          </a:xfrm>
        </p:spPr>
      </p:pic>
    </p:spTree>
    <p:extLst>
      <p:ext uri="{BB962C8B-B14F-4D97-AF65-F5344CB8AC3E}">
        <p14:creationId xmlns:p14="http://schemas.microsoft.com/office/powerpoint/2010/main" val="5363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CCFB-0EB2-4808-8AB3-FF260D1F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EE68C9-B75F-4134-AA16-DFFC19BA5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7" y="-1748009"/>
            <a:ext cx="6240544" cy="8320727"/>
          </a:xfrm>
        </p:spPr>
      </p:pic>
    </p:spTree>
    <p:extLst>
      <p:ext uri="{BB962C8B-B14F-4D97-AF65-F5344CB8AC3E}">
        <p14:creationId xmlns:p14="http://schemas.microsoft.com/office/powerpoint/2010/main" val="345979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E78D-BC76-43F2-A1AB-34185A8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9000B-5322-424A-B68A-7B6601900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90" y="-2869803"/>
            <a:ext cx="12161309" cy="9120982"/>
          </a:xfrm>
        </p:spPr>
      </p:pic>
    </p:spTree>
    <p:extLst>
      <p:ext uri="{BB962C8B-B14F-4D97-AF65-F5344CB8AC3E}">
        <p14:creationId xmlns:p14="http://schemas.microsoft.com/office/powerpoint/2010/main" val="414737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78B7-8F1F-474F-985A-46F31436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3DF38-2866-46BF-9533-3D662FBA0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753" y="-509048"/>
            <a:ext cx="12845591" cy="9634194"/>
          </a:xfrm>
        </p:spPr>
      </p:pic>
    </p:spTree>
    <p:extLst>
      <p:ext uri="{BB962C8B-B14F-4D97-AF65-F5344CB8AC3E}">
        <p14:creationId xmlns:p14="http://schemas.microsoft.com/office/powerpoint/2010/main" val="391399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E9F2-D6B0-4098-83AF-F00A6FE3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So, what happened?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9EF75A-5F0B-4EE1-B45A-1084F2D84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008"/>
            <a:ext cx="12186929" cy="3761295"/>
          </a:xfrm>
        </p:spPr>
      </p:pic>
    </p:spTree>
    <p:extLst>
      <p:ext uri="{BB962C8B-B14F-4D97-AF65-F5344CB8AC3E}">
        <p14:creationId xmlns:p14="http://schemas.microsoft.com/office/powerpoint/2010/main" val="15816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Unfounded</vt:lpstr>
      <vt:lpstr>Sexual assault – unfounded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what happened?</vt:lpstr>
      <vt:lpstr>Studies to consider: 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controversies I</dc:title>
  <dc:creator>Laura</dc:creator>
  <cp:lastModifiedBy>Laura Huey</cp:lastModifiedBy>
  <cp:revision>25</cp:revision>
  <dcterms:created xsi:type="dcterms:W3CDTF">2018-10-30T14:38:37Z</dcterms:created>
  <dcterms:modified xsi:type="dcterms:W3CDTF">2021-07-26T02:30:04Z</dcterms:modified>
</cp:coreProperties>
</file>