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4" r:id="rId5"/>
    <p:sldId id="265" r:id="rId6"/>
    <p:sldId id="261" r:id="rId7"/>
    <p:sldId id="262" r:id="rId8"/>
    <p:sldId id="272" r:id="rId9"/>
    <p:sldId id="273" r:id="rId10"/>
    <p:sldId id="274" r:id="rId11"/>
    <p:sldId id="276" r:id="rId12"/>
    <p:sldId id="270" r:id="rId13"/>
    <p:sldId id="271" r:id="rId14"/>
    <p:sldId id="266" r:id="rId15"/>
    <p:sldId id="268" r:id="rId16"/>
    <p:sldId id="267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DED7-5F5F-4604-8ED3-38F4F6FFE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22B05-B3F5-4B8C-8B60-C4577DDE4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425DC-42F8-4E76-9949-CE3DA3FB7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4D99-E5CB-4E8F-B9D1-EEACAC22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8DAE-8678-4272-8F60-86D0ECC9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08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A3AC-75BF-4D48-916F-FC8BB1D1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5C2BB-CB00-4DF7-B4D9-EC01385CE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A5BFE-DA5F-4BA4-9F62-01DEFE3A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DE867-F5A5-480E-961F-36AAB0F48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E1B06-A844-4E43-AD6A-12F53F80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443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A0169E-9354-4341-9CB5-CEA150D1F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983BB-B3F3-42B9-A8EA-54F8AC10E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46B1-B357-4BB0-A5A2-E8E6772B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0F835-296B-4232-9BCC-64281D7D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0DF20-C6AC-4A71-A6C9-6507E418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08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7595-CAA8-4122-A916-E076C7D5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830F-6C0B-412E-8118-FB5CF3C40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86E4-E632-47AC-A70D-1EDD521D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07F7D-A417-4E2C-A972-FE494D4E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1D46F-F14B-442F-B964-5EAC190D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847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2FAEF-1DDE-4D77-A00B-94A962E5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0B396-0D82-4C36-95A7-1ABFA31F1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A9666-6208-4CEE-B16D-0CD7B3DF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2F6A3-ECE6-4ED2-81EF-FF62EFC6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1D855-67C3-49C6-A5FF-AC5E6192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440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77B1-8647-4856-89CD-FE4672A6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53F18-FBA5-4070-ADAC-301F55607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0D025-91C1-43CD-B9AB-225649C26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729D9-D3CF-494B-A211-7A909294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C50A7-A20C-428A-8DDF-6BE9336C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C59F8-B47C-46A3-A438-FF15E8C0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05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F05A-352E-4FE9-ABB1-A3ACAA1D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83E24-F1B4-4B32-B3AC-BEAF3F73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7E97C-DA41-497C-9337-0D0CD5E6F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F36C7-9AB5-48BE-8033-08EFE4702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879F2-BE48-40D2-B948-074C4ADBF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09EE06-D361-411E-AB41-BD2CA013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8C1EAC-C12B-4A5A-9231-3A4A2A4C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59E8F-0AB1-4E59-A7B5-57BC40BF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44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22B8-1C3C-4384-BFD2-7DC2DB7C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9A6B4-E1A8-482D-B035-82C1B4CC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598DF-7633-439F-B317-AD5591CF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87014-43D2-41A9-A361-F275B46D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255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5997E-0845-406B-A1A1-A48182FD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B3DED-CEE3-4788-A9E4-F3CB417F1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9F92-3F90-4139-9C3B-D824B9B5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92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1D7C7-03A2-4EAE-B03A-4A98F331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FDF5-42A9-4A6D-A486-4947B5028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24567-D9C8-4411-9FC9-18A25BADE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8A92C-5A79-44DC-BA75-7924BBB1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F3DC5-EF83-456C-B2B2-F8F69901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F371D-309F-44C7-BFDF-D4F36A6B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37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807A-6919-41C5-87D6-8654660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9DEC0E-6736-4700-86D6-ABBA9F2A42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B30BC-585B-4DCD-A1DD-76455C980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5418D-1A73-4577-9ED6-6625230C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56C1B-4A62-416B-9346-5AC38742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64ACC-F732-4953-9CAD-D884663D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90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3E481-D142-4E0E-89D9-F6C09219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5C6A6-0564-44E6-83C5-75D6A2805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BA242-068A-4DE8-B2FF-B74978F2E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01D59-FE8B-4C2A-B0F6-18A80C174109}" type="datetimeFigureOut">
              <a:rPr lang="en-CA" smtClean="0"/>
              <a:t>2024-04-03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417EC-0FBB-4B5A-8298-1EB90D8FA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74567-6C94-4583-9365-59D5A118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BCDE6-8A04-449A-A983-729B661B4B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60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AiW9lx4U58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dUl-m0ti5g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7o3bVInA2A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d-FAyHdpxI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95CF-FA3B-4266-857E-D3D44C2AE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230" y="406400"/>
            <a:ext cx="10004981" cy="2387600"/>
          </a:xfrm>
        </p:spPr>
        <p:txBody>
          <a:bodyPr/>
          <a:lstStyle/>
          <a:p>
            <a:pPr algn="r"/>
            <a:r>
              <a:rPr lang="en-CA" dirty="0"/>
              <a:t>A history of </a:t>
            </a:r>
            <a:br>
              <a:rPr lang="en-CA" dirty="0"/>
            </a:br>
            <a:r>
              <a:rPr lang="en-CA" dirty="0"/>
              <a:t>some strange ideas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CE329-0669-4602-A3E0-76408E0CC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ED85BF4D-7D6D-40F6-8431-248C8BF84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0601"/>
            <a:ext cx="4798243" cy="687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6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4AB6E-A843-4C2C-A4B6-50D1AE5D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Online Media 5" title="Astrophysicist Debunks Horoscopes with Basic Astronomy (+ SPECIAL ANNOUNCEMENT!)">
            <a:hlinkClick r:id="" action="ppaction://media"/>
            <a:extLst>
              <a:ext uri="{FF2B5EF4-FFF2-40B4-BE49-F238E27FC236}">
                <a16:creationId xmlns:a16="http://schemas.microsoft.com/office/drawing/2014/main" id="{37B548A4-8E9E-4B99-BB35-F19EE6D9E0F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4294" y="446513"/>
            <a:ext cx="10556762" cy="59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9DD2-8EB2-44AA-B514-18FBACE3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69"/>
            <a:ext cx="10515600" cy="895545"/>
          </a:xfrm>
        </p:spPr>
        <p:txBody>
          <a:bodyPr>
            <a:normAutofit fontScale="90000"/>
          </a:bodyPr>
          <a:lstStyle/>
          <a:p>
            <a:r>
              <a:rPr lang="en-CA" sz="4000" b="1" dirty="0"/>
              <a:t>Updated version of horoscopes – fake personality tests &amp; psychics</a:t>
            </a:r>
          </a:p>
        </p:txBody>
      </p:sp>
      <p:pic>
        <p:nvPicPr>
          <p:cNvPr id="4" name="Online Media 3" title="I gave fake personality tests, and people believed it.">
            <a:hlinkClick r:id="" action="ppaction://media"/>
            <a:extLst>
              <a:ext uri="{FF2B5EF4-FFF2-40B4-BE49-F238E27FC236}">
                <a16:creationId xmlns:a16="http://schemas.microsoft.com/office/drawing/2014/main" id="{B2849C6E-A736-4C11-89FF-827BEAA2D9A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8900" y="1084082"/>
            <a:ext cx="9874199" cy="55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8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CB9A-9F27-4942-A9ED-DC454975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Conspiracy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C49D-B400-4FCD-B46D-E802D98F7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Illuminati, </a:t>
            </a:r>
            <a:r>
              <a:rPr lang="en-CA" dirty="0" err="1"/>
              <a:t>QAnon</a:t>
            </a:r>
            <a:r>
              <a:rPr lang="en-CA" dirty="0"/>
              <a:t>, and the Jewish conspiracy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603031E-7864-4E2F-ACF0-7FB4EC3B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00" y="2506661"/>
            <a:ext cx="6686354" cy="44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9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8001D-DC3B-475E-BD5A-79006715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Online Media 3" title="The Most Dangerous Conspiracy Theory in the World | Truth Hurts">
            <a:hlinkClick r:id="" action="ppaction://media"/>
            <a:extLst>
              <a:ext uri="{FF2B5EF4-FFF2-40B4-BE49-F238E27FC236}">
                <a16:creationId xmlns:a16="http://schemas.microsoft.com/office/drawing/2014/main" id="{27C984F6-84F3-4AA0-99D3-A3B80AF0763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2713" y="365125"/>
            <a:ext cx="10264800" cy="58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2A4E-15CD-49E7-B0CA-D74BB58A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Conspiracy and related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F2F1-A364-44FA-891C-CA711FCE8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earth is flat.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1FAB4EA-0241-43F9-B957-AC5207C18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1" y="1307149"/>
            <a:ext cx="8065901" cy="55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2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D2E2F-5340-4343-BAA2-FB0DB5C3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close-up of the earth&#10;&#10;Description automatically generated with medium confidence">
            <a:extLst>
              <a:ext uri="{FF2B5EF4-FFF2-40B4-BE49-F238E27FC236}">
                <a16:creationId xmlns:a16="http://schemas.microsoft.com/office/drawing/2014/main" id="{C458C407-3D3C-404F-B010-5169CC756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3" y="298097"/>
            <a:ext cx="9543575" cy="60178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AE66A-F9EB-4604-9CEA-FAC259DD8B43}"/>
              </a:ext>
            </a:extLst>
          </p:cNvPr>
          <p:cNvSpPr txBox="1"/>
          <p:nvPr/>
        </p:nvSpPr>
        <p:spPr>
          <a:xfrm>
            <a:off x="10171522" y="3808429"/>
            <a:ext cx="168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Source: </a:t>
            </a:r>
            <a:r>
              <a:rPr lang="en-CA" dirty="0" err="1"/>
              <a:t>Mouallem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125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0CFD-D1A6-4CAC-92F2-DAFE9264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Online Media 3" title="Destroying Flat Earth Without Using Science - Part 3: Airplanes">
            <a:hlinkClick r:id="" action="ppaction://media"/>
            <a:extLst>
              <a:ext uri="{FF2B5EF4-FFF2-40B4-BE49-F238E27FC236}">
                <a16:creationId xmlns:a16="http://schemas.microsoft.com/office/drawing/2014/main" id="{DD1B3B7D-852E-4899-8CD6-65FD7CFA800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9563" y="731731"/>
            <a:ext cx="10196025" cy="57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87866-9075-4B2C-8591-4288EB14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5308E49-94EE-4DA5-B4A5-D37F2F1CA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08" y="298654"/>
            <a:ext cx="5420413" cy="6323816"/>
          </a:xfrm>
        </p:spPr>
      </p:pic>
    </p:spTree>
    <p:extLst>
      <p:ext uri="{BB962C8B-B14F-4D97-AF65-F5344CB8AC3E}">
        <p14:creationId xmlns:p14="http://schemas.microsoft.com/office/powerpoint/2010/main" val="275236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A05C-0448-4794-8CCE-B0DA57CE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Illness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B07C287-180A-4DC4-8458-BE87E7B2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63" y="1797344"/>
            <a:ext cx="5488810" cy="4351338"/>
          </a:xfrm>
        </p:spPr>
      </p:pic>
    </p:spTree>
    <p:extLst>
      <p:ext uri="{BB962C8B-B14F-4D97-AF65-F5344CB8AC3E}">
        <p14:creationId xmlns:p14="http://schemas.microsoft.com/office/powerpoint/2010/main" val="184920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A232-7463-44A9-8483-1881F7F7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21B2D47-D377-458A-A3BE-49830ECC5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1" y="365125"/>
            <a:ext cx="10208717" cy="6127750"/>
          </a:xfrm>
        </p:spPr>
      </p:pic>
    </p:spTree>
    <p:extLst>
      <p:ext uri="{BB962C8B-B14F-4D97-AF65-F5344CB8AC3E}">
        <p14:creationId xmlns:p14="http://schemas.microsoft.com/office/powerpoint/2010/main" val="211720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2FBEE-4EE7-40A9-918E-850F9824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F0F180-5F19-41CB-9F44-938D7BE7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8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82A891-5890-493B-8D02-EC918745F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68" y="0"/>
            <a:ext cx="6557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9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180D-58A1-434A-A6C4-2450CF8A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82ED1DE-4D9F-4393-BC42-0E5E97899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92" y="-529044"/>
            <a:ext cx="4164599" cy="7387044"/>
          </a:xfrm>
        </p:spPr>
      </p:pic>
    </p:spTree>
    <p:extLst>
      <p:ext uri="{BB962C8B-B14F-4D97-AF65-F5344CB8AC3E}">
        <p14:creationId xmlns:p14="http://schemas.microsoft.com/office/powerpoint/2010/main" val="147811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3E6C-2220-467E-AC5B-610800D8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For Jones, magnetism was another term for hypnotherapy</a:t>
            </a:r>
          </a:p>
        </p:txBody>
      </p:sp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D93AF0F-402D-490D-8E61-E5EA2323E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73" y="1690688"/>
            <a:ext cx="10005654" cy="5015059"/>
          </a:xfrm>
        </p:spPr>
      </p:pic>
    </p:spTree>
    <p:extLst>
      <p:ext uri="{BB962C8B-B14F-4D97-AF65-F5344CB8AC3E}">
        <p14:creationId xmlns:p14="http://schemas.microsoft.com/office/powerpoint/2010/main" val="301880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BEC8-3EF0-403A-B292-FB667AA8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67A5890-EFE3-4ECA-8583-75F6533D0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77" y="49327"/>
            <a:ext cx="9797846" cy="6808673"/>
          </a:xfrm>
        </p:spPr>
      </p:pic>
    </p:spTree>
    <p:extLst>
      <p:ext uri="{BB962C8B-B14F-4D97-AF65-F5344CB8AC3E}">
        <p14:creationId xmlns:p14="http://schemas.microsoft.com/office/powerpoint/2010/main" val="115051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1731B-E187-4165-860D-D26A840B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Predicting the world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0196C0-AA0A-B6F5-048D-F7652DFCD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3974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AB35-946E-4B67-A49E-E931BD24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Your real horoscope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3B38F1-9FDD-4031-A079-7FE93871F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52" y="1366887"/>
            <a:ext cx="9083895" cy="5387418"/>
          </a:xfrm>
        </p:spPr>
      </p:pic>
    </p:spTree>
    <p:extLst>
      <p:ext uri="{BB962C8B-B14F-4D97-AF65-F5344CB8AC3E}">
        <p14:creationId xmlns:p14="http://schemas.microsoft.com/office/powerpoint/2010/main" val="2579636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56</Words>
  <Application>Microsoft Office PowerPoint</Application>
  <PresentationFormat>Widescreen</PresentationFormat>
  <Paragraphs>11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 history of  some strange ideas</vt:lpstr>
      <vt:lpstr>Illness</vt:lpstr>
      <vt:lpstr>PowerPoint Presentation</vt:lpstr>
      <vt:lpstr>PowerPoint Presentation</vt:lpstr>
      <vt:lpstr>PowerPoint Presentation</vt:lpstr>
      <vt:lpstr>For Jones, magnetism was another term for hypnotherapy</vt:lpstr>
      <vt:lpstr>PowerPoint Presentation</vt:lpstr>
      <vt:lpstr>Predicting the world</vt:lpstr>
      <vt:lpstr>Your real horoscope</vt:lpstr>
      <vt:lpstr>PowerPoint Presentation</vt:lpstr>
      <vt:lpstr>Updated version of horoscopes – fake personality tests &amp; psychics</vt:lpstr>
      <vt:lpstr>Conspiracy theories</vt:lpstr>
      <vt:lpstr>PowerPoint Presentation</vt:lpstr>
      <vt:lpstr>Conspiracy and related theories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strange ideas</dc:title>
  <dc:creator>Laura Huey</dc:creator>
  <cp:lastModifiedBy>Laura Huey</cp:lastModifiedBy>
  <cp:revision>11</cp:revision>
  <dcterms:created xsi:type="dcterms:W3CDTF">2021-11-23T17:00:14Z</dcterms:created>
  <dcterms:modified xsi:type="dcterms:W3CDTF">2024-04-03T20:02:35Z</dcterms:modified>
</cp:coreProperties>
</file>