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314" r:id="rId5"/>
    <p:sldId id="322" r:id="rId6"/>
    <p:sldId id="312" r:id="rId7"/>
    <p:sldId id="313" r:id="rId8"/>
    <p:sldId id="315" r:id="rId9"/>
    <p:sldId id="316" r:id="rId10"/>
    <p:sldId id="319" r:id="rId11"/>
    <p:sldId id="318" r:id="rId12"/>
    <p:sldId id="317" r:id="rId13"/>
    <p:sldId id="320" r:id="rId14"/>
    <p:sldId id="321" r:id="rId15"/>
    <p:sldId id="311" r:id="rId16"/>
    <p:sldId id="323" r:id="rId17"/>
    <p:sldId id="324" r:id="rId18"/>
    <p:sldId id="325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C96D-A1D7-4154-8BC0-F60BCA018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3449B-A829-49FC-83B5-C2FE9C413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89F39-2E40-4C2E-91CD-BEB079DC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67A6F-85A5-44EA-8935-46DE46FC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4DEE-7D68-49C0-8AAD-D134F1D9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49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5414-D7D7-41C9-95CA-D92317A9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FB8A8-51D8-492E-A491-A4AB10130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0757-3920-40F2-9107-DF1348A2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ED34D-7562-4CB4-8BB8-EE583F6F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203C6-D4E0-409D-A773-D8693E42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90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00730-389D-4785-96E7-939A26FD4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B5844-6AAA-4AE9-A9E3-7DC2469AF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389AB-1911-4631-916E-5C326EFD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FC32B-0878-413C-8459-45E704E3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CBFDE-00D3-49EE-82B6-18D8F911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8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EA637-1808-442E-999A-C5638F9A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3694A-9356-42CB-93E1-1468FFBB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4D41F-BE13-46CD-91B9-4A623F40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1CDAB-0642-4A88-B5A7-0733817A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CAAD-BF7A-4858-A023-2124CBE4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31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9520-14FD-47B0-ACDE-D48BC7E6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B7312-92D1-427F-A87D-0D3235A2F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87B43-8442-4631-B6B5-62FE1A97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076EB-060F-45BB-AAAD-4E7E2656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ECA3C-AA21-4044-AC05-DCE8320A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8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1E4E-DA0B-4E8B-85B7-895B738F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9E09-7652-4F9A-8F9D-B50D2F3AE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CF717-C699-4AB8-9E0C-E4A534808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E23F6-8CE3-4CCC-A22C-A101B273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751DD-4EE7-4EBD-A667-888FB17A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4C361-C80F-446E-B750-E331172A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07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388B-1BB3-4EBC-AAC7-A63CD5B5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6D5B4-0053-4D16-9B99-BDEA43216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D0087-F255-43E6-A76A-355EAAF0E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00403-DF8C-4EC2-AFAF-2C6BECB2E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7433F-2C0E-4555-91F2-7D058E4DE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46BD7-E7EA-4D35-92F1-662D6E0A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E1F42-0579-4E26-B973-621F1A26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3790B6-31DA-45C3-82DF-7339E4F7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995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9DBE-4005-4209-B1D3-9CA3B00C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89835-E2D4-4E39-89DD-136B69D2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25B1B-473E-4619-92A6-F86EDF2E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E78FC-50E5-4294-B76B-BB1B1483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72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63272-15A5-4AAA-A9F1-F58C6D6F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21FDF-F934-47EB-8D0C-54A6001B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D30D2-C014-4608-9734-5681552D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27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109C-6966-4DAA-B868-695AEEAC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6444-0DC9-48A1-A198-ACD8E6A0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00B87-85F4-46DE-956D-51FB2F05C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AAFCE-6872-4BE0-B7FE-194AFECB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9828B-E661-4BA8-AAA6-F1040A61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B52DC-250A-4329-A44B-EC89EA3A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0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7AD5-F363-4F2D-B17D-E31897C0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0AFA4-7C92-4A18-B237-CDD97A8F3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C6486-8D03-467F-9317-2D1EE0CF6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D4DD3-45B3-4423-A6A2-33D9EBEC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A06A3-3D11-4139-BD2F-05528001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F8730-048D-4B59-8D7C-72FC718E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263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61E14-4858-45A3-B829-CCBC9FC1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5E855-22EC-454C-B592-53CED6AA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91AC-B6F0-4C81-A025-EF8F88479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15065-12A5-4686-901A-9245C84A86A0}" type="datetimeFigureOut">
              <a:rPr lang="en-CA" smtClean="0"/>
              <a:t>2020-12-26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BBF20-CB5B-4E86-B791-41630E180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30CA1-770B-40E6-9392-96DDFB0CE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A8F1-E232-40FB-96F5-0D707A8A6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91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80B3-E5D9-441E-9B97-98B158699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402" y="-787400"/>
            <a:ext cx="9144000" cy="2387600"/>
          </a:xfrm>
        </p:spPr>
        <p:txBody>
          <a:bodyPr/>
          <a:lstStyle/>
          <a:p>
            <a:r>
              <a:rPr lang="en-CA" dirty="0"/>
              <a:t>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54F68-E258-424A-934C-C50356310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672" y="5231876"/>
            <a:ext cx="1728248" cy="327542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Duarte 2008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9A355D-1EF0-4A6A-B7FE-C1738342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10" y="1887399"/>
            <a:ext cx="6793584" cy="36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2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88C4-075E-4D21-A03A-1217CD3C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Backgrounds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A47F01-ECB4-4509-9EBD-16E8E4D10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3" y="159628"/>
            <a:ext cx="3346516" cy="6538744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21729B-B0A4-4668-865F-BB4B31B7F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83" y="1690688"/>
            <a:ext cx="749808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A50F-5462-4E8F-B2B9-9DCCEF30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 thoughtful about your background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9414E9B-D527-4578-97B8-17FB94485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82" y="1486853"/>
            <a:ext cx="5753822" cy="5133170"/>
          </a:xfrm>
        </p:spPr>
      </p:pic>
    </p:spTree>
    <p:extLst>
      <p:ext uri="{BB962C8B-B14F-4D97-AF65-F5344CB8AC3E}">
        <p14:creationId xmlns:p14="http://schemas.microsoft.com/office/powerpoint/2010/main" val="397723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EDF8-FFA8-4C16-A72B-8C4874FA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Colourful (and great use of text and imagery)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7BEC9C88-9E25-4370-965D-0E17A4660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" y="1978184"/>
            <a:ext cx="10447020" cy="4046220"/>
          </a:xfrm>
        </p:spPr>
      </p:pic>
    </p:spTree>
    <p:extLst>
      <p:ext uri="{BB962C8B-B14F-4D97-AF65-F5344CB8AC3E}">
        <p14:creationId xmlns:p14="http://schemas.microsoft.com/office/powerpoint/2010/main" val="360113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4E10-7C22-41C1-BE42-44918C76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409"/>
          </a:xfrm>
        </p:spPr>
        <p:txBody>
          <a:bodyPr>
            <a:normAutofit fontScale="90000"/>
          </a:bodyPr>
          <a:lstStyle/>
          <a:p>
            <a:r>
              <a:rPr lang="en-CA" dirty="0"/>
              <a:t>Using colour &amp; text to highlight key points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6F0AF6-C47D-4135-BE0A-E0CA1495C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79" y="865749"/>
            <a:ext cx="3711754" cy="6598676"/>
          </a:xfrm>
        </p:spPr>
      </p:pic>
    </p:spTree>
    <p:extLst>
      <p:ext uri="{BB962C8B-B14F-4D97-AF65-F5344CB8AC3E}">
        <p14:creationId xmlns:p14="http://schemas.microsoft.com/office/powerpoint/2010/main" val="106111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C58C-238B-479C-91EC-C9D9E66A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Timing can be an issue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C3B9A38-4107-4CC7-BAC9-06C0B93F0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12" y="1337476"/>
            <a:ext cx="6704990" cy="5643554"/>
          </a:xfrm>
        </p:spPr>
      </p:pic>
    </p:spTree>
    <p:extLst>
      <p:ext uri="{BB962C8B-B14F-4D97-AF65-F5344CB8AC3E}">
        <p14:creationId xmlns:p14="http://schemas.microsoft.com/office/powerpoint/2010/main" val="365007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CD7B-4AF8-4605-9146-0DF39BCB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500022" cy="13255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6" name="Content Placeholder 5" descr="A close up of a dog&#10;&#10;Description automatically generated">
            <a:extLst>
              <a:ext uri="{FF2B5EF4-FFF2-40B4-BE49-F238E27FC236}">
                <a16:creationId xmlns:a16="http://schemas.microsoft.com/office/drawing/2014/main" id="{14961AB3-B3F7-4282-A93F-74A9F825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969"/>
            <a:ext cx="633822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79AC1-D955-4C41-9172-A2445C85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7DEF-9E6A-2949-8098-B3C8512F0F3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A dog wearing a pink shirt&#10;&#10;Description automatically generated">
            <a:extLst>
              <a:ext uri="{FF2B5EF4-FFF2-40B4-BE49-F238E27FC236}">
                <a16:creationId xmlns:a16="http://schemas.microsoft.com/office/drawing/2014/main" id="{7C896D43-4CA1-42B4-9071-A4E1B0B6B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402" y="2676164"/>
            <a:ext cx="5943857" cy="4080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B69EC3-1D54-4224-A6CC-7AB8A2ADACF5}"/>
              </a:ext>
            </a:extLst>
          </p:cNvPr>
          <p:cNvSpPr txBox="1"/>
          <p:nvPr/>
        </p:nvSpPr>
        <p:spPr>
          <a:xfrm>
            <a:off x="6504709" y="103909"/>
            <a:ext cx="5143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Some (unfortunately) unsuccessful design prototypes!</a:t>
            </a:r>
          </a:p>
          <a:p>
            <a:endParaRPr lang="en-CA" sz="2800" b="1" dirty="0"/>
          </a:p>
          <a:p>
            <a:r>
              <a:rPr lang="en-CA" sz="2800" b="1" dirty="0" err="1"/>
              <a:t>Ya</a:t>
            </a:r>
            <a:r>
              <a:rPr lang="en-CA" sz="2800" b="1" dirty="0"/>
              <a:t> can’t win them all!</a:t>
            </a:r>
          </a:p>
        </p:txBody>
      </p:sp>
    </p:spTree>
    <p:extLst>
      <p:ext uri="{BB962C8B-B14F-4D97-AF65-F5344CB8AC3E}">
        <p14:creationId xmlns:p14="http://schemas.microsoft.com/office/powerpoint/2010/main" val="423528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186F-3185-4EF5-9E27-D4EB324F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Posters</a:t>
            </a:r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BC166EE3-D02E-4373-B92E-D6B718200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19" y="1381411"/>
            <a:ext cx="5175314" cy="5198732"/>
          </a:xfrm>
        </p:spPr>
      </p:pic>
    </p:spTree>
    <p:extLst>
      <p:ext uri="{BB962C8B-B14F-4D97-AF65-F5344CB8AC3E}">
        <p14:creationId xmlns:p14="http://schemas.microsoft.com/office/powerpoint/2010/main" val="62860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EB31-1F3B-4EB4-A7EB-42A706FF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52672B-1C91-48FA-AFB8-1B5FD10DE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81" y="575035"/>
            <a:ext cx="9501076" cy="5369005"/>
          </a:xfrm>
        </p:spPr>
      </p:pic>
    </p:spTree>
    <p:extLst>
      <p:ext uri="{BB962C8B-B14F-4D97-AF65-F5344CB8AC3E}">
        <p14:creationId xmlns:p14="http://schemas.microsoft.com/office/powerpoint/2010/main" val="58871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03EB-AD80-4C6E-BD1C-5EBDB9D1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4FBE109-8C31-4877-9BFF-271460E1B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68" y="35352"/>
            <a:ext cx="2714918" cy="6787296"/>
          </a:xfrm>
        </p:spPr>
      </p:pic>
    </p:spTree>
    <p:extLst>
      <p:ext uri="{BB962C8B-B14F-4D97-AF65-F5344CB8AC3E}">
        <p14:creationId xmlns:p14="http://schemas.microsoft.com/office/powerpoint/2010/main" val="329685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3024-259D-486A-B437-25C9A246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*break time*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6F011-9408-41AF-A555-85D493F2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1" y="1825625"/>
            <a:ext cx="3729718" cy="4351338"/>
          </a:xfrm>
        </p:spPr>
      </p:pic>
    </p:spTree>
    <p:extLst>
      <p:ext uri="{BB962C8B-B14F-4D97-AF65-F5344CB8AC3E}">
        <p14:creationId xmlns:p14="http://schemas.microsoft.com/office/powerpoint/2010/main" val="106078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677A-9B8A-4934-A2E1-5E95A8D7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 principles to present your data in a way that is accessible for audiences </a:t>
            </a:r>
            <a:r>
              <a:rPr lang="en-CA" sz="3600" dirty="0"/>
              <a:t>(Duarte 2007)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3F4001-3EDB-49E8-95EB-CCB97FD30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26" y="1847809"/>
            <a:ext cx="8041064" cy="4888441"/>
          </a:xfrm>
        </p:spPr>
      </p:pic>
    </p:spTree>
    <p:extLst>
      <p:ext uri="{BB962C8B-B14F-4D97-AF65-F5344CB8AC3E}">
        <p14:creationId xmlns:p14="http://schemas.microsoft.com/office/powerpoint/2010/main" val="290534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558D9-46F8-4494-8A38-0C19A7BE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Duarte (2007)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64FFE3-E2A7-4067-9063-113B927FD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67" y="1813236"/>
            <a:ext cx="12086417" cy="3823992"/>
          </a:xfrm>
        </p:spPr>
      </p:pic>
    </p:spTree>
    <p:extLst>
      <p:ext uri="{BB962C8B-B14F-4D97-AF65-F5344CB8AC3E}">
        <p14:creationId xmlns:p14="http://schemas.microsoft.com/office/powerpoint/2010/main" val="363995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E847-92B4-4C4B-AFBD-C9E42FE6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‘Wall of Text’ (aka ‘</a:t>
            </a:r>
            <a:r>
              <a:rPr lang="en-CA" dirty="0" err="1"/>
              <a:t>docuslide</a:t>
            </a:r>
            <a:r>
              <a:rPr lang="en-CA" dirty="0"/>
              <a:t>’)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3BC3A4-2E6A-4DF3-BAFD-92FE8B4C5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12" y="1595244"/>
            <a:ext cx="9096866" cy="5051134"/>
          </a:xfrm>
        </p:spPr>
      </p:pic>
    </p:spTree>
    <p:extLst>
      <p:ext uri="{BB962C8B-B14F-4D97-AF65-F5344CB8AC3E}">
        <p14:creationId xmlns:p14="http://schemas.microsoft.com/office/powerpoint/2010/main" val="305080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9B01-ED5C-4984-8973-92E349D5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Reducing text (Duarte 2007)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BFCAC8-440D-4187-9CCC-638080146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973" y="1960776"/>
            <a:ext cx="12933946" cy="3214540"/>
          </a:xfrm>
        </p:spPr>
      </p:pic>
    </p:spTree>
    <p:extLst>
      <p:ext uri="{BB962C8B-B14F-4D97-AF65-F5344CB8AC3E}">
        <p14:creationId xmlns:p14="http://schemas.microsoft.com/office/powerpoint/2010/main" val="292871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F9A7-4F60-4434-8A52-9C6E6758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109"/>
            <a:ext cx="10515600" cy="414781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#CrimComm countries represented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1D3B7-5689-4F7A-BE32-D8E8A1BF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340"/>
            <a:ext cx="10515600" cy="5705623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Canada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Australia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Belgium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Bolivia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Bosnia and Herzegovina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Brazil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Chile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Colombia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Denmark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Ecuador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Finland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France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Germany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Greece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India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Indonesia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Ireland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Italy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8000" dirty="0"/>
              <a:t>• Kenya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934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A97B-C65C-43CF-9E2F-3498FEEC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#CrimComm countries represented</a:t>
            </a:r>
          </a:p>
        </p:txBody>
      </p:sp>
      <p:pic>
        <p:nvPicPr>
          <p:cNvPr id="5" name="Content Placeholder 4" descr="A picture containing drawing, map&#10;&#10;Description automatically generated">
            <a:extLst>
              <a:ext uri="{FF2B5EF4-FFF2-40B4-BE49-F238E27FC236}">
                <a16:creationId xmlns:a16="http://schemas.microsoft.com/office/drawing/2014/main" id="{EBF19DEC-06F7-4E90-87DB-22D8CB4BE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5140"/>
            <a:ext cx="10515600" cy="4342502"/>
          </a:xfrm>
        </p:spPr>
      </p:pic>
    </p:spTree>
    <p:extLst>
      <p:ext uri="{BB962C8B-B14F-4D97-AF65-F5344CB8AC3E}">
        <p14:creationId xmlns:p14="http://schemas.microsoft.com/office/powerpoint/2010/main" val="307949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55D7-C112-45EA-99C0-343BA270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 can also go over-board with too many visual elements</a:t>
            </a:r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19B02BA-F57A-4BF3-B384-B48386AA5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08" y="1636698"/>
            <a:ext cx="8125497" cy="5141174"/>
          </a:xfrm>
        </p:spPr>
      </p:pic>
    </p:spTree>
    <p:extLst>
      <p:ext uri="{BB962C8B-B14F-4D97-AF65-F5344CB8AC3E}">
        <p14:creationId xmlns:p14="http://schemas.microsoft.com/office/powerpoint/2010/main" val="114374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C97C-06E0-47A1-B857-649E1251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Components of a great slideshow </a:t>
            </a:r>
            <a:r>
              <a:rPr lang="en-CA" sz="2000" dirty="0"/>
              <a:t>(Duarte 2008)</a:t>
            </a:r>
          </a:p>
        </p:txBody>
      </p:sp>
      <p:pic>
        <p:nvPicPr>
          <p:cNvPr id="5" name="Content Placeholder 4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14648F9C-8934-4825-946F-D1A507126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6" y="2181882"/>
            <a:ext cx="9707880" cy="3299460"/>
          </a:xfrm>
        </p:spPr>
      </p:pic>
    </p:spTree>
    <p:extLst>
      <p:ext uri="{BB962C8B-B14F-4D97-AF65-F5344CB8AC3E}">
        <p14:creationId xmlns:p14="http://schemas.microsoft.com/office/powerpoint/2010/main" val="109643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158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Presentations</vt:lpstr>
      <vt:lpstr>5 principles to present your data in a way that is accessible for audiences (Duarte 2007)</vt:lpstr>
      <vt:lpstr>Duarte (2007)</vt:lpstr>
      <vt:lpstr>The ‘Wall of Text’ (aka ‘docuslide’)</vt:lpstr>
      <vt:lpstr>Reducing text (Duarte 2007)</vt:lpstr>
      <vt:lpstr>#CrimComm countries represented</vt:lpstr>
      <vt:lpstr>#CrimComm countries represented</vt:lpstr>
      <vt:lpstr>You can also go over-board with too many visual elements</vt:lpstr>
      <vt:lpstr>Components of a great slideshow (Duarte 2008)</vt:lpstr>
      <vt:lpstr>Backgrounds</vt:lpstr>
      <vt:lpstr>Be thoughtful about your background</vt:lpstr>
      <vt:lpstr>Colourful (and great use of text and imagery)</vt:lpstr>
      <vt:lpstr>Using colour &amp; text to highlight key points</vt:lpstr>
      <vt:lpstr>Timing can be an issue</vt:lpstr>
      <vt:lpstr>PowerPoint Presentation</vt:lpstr>
      <vt:lpstr>Posters</vt:lpstr>
      <vt:lpstr>PowerPoint Presentation</vt:lpstr>
      <vt:lpstr>PowerPoint Presentation</vt:lpstr>
      <vt:lpstr>*break time*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your ideas</dc:title>
  <dc:creator>Laura Huey</dc:creator>
  <cp:lastModifiedBy>Laura Huey</cp:lastModifiedBy>
  <cp:revision>15</cp:revision>
  <dcterms:created xsi:type="dcterms:W3CDTF">2020-07-26T13:25:58Z</dcterms:created>
  <dcterms:modified xsi:type="dcterms:W3CDTF">2020-12-26T17:43:14Z</dcterms:modified>
</cp:coreProperties>
</file>