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2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80C7-BF46-4AC0-A59F-4FBD51EB3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7BF63-C08F-4F78-9512-1294D7078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813A-D027-4E94-8878-0729D444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A243-F22A-4A52-8EA4-FA1ADE1C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6C089-2E52-471B-8376-6EB969A5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19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82FB-EE65-4578-BE6E-37E85D4A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189DD-D2E6-4D33-B5AB-203523CD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E4005-9897-4DF3-9008-50AE1414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28E8-F2FB-432A-9B42-460CCB7F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0BA50-99D6-4D9D-B983-C4931046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92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18F68-172D-489B-B363-151EF8F18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31246-E47F-45E1-80AA-78ED6607E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54C8-6589-4D92-967D-69A8AB16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895FC-3E46-4DCA-805A-2BC5B081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ED32-581E-4E11-9BB1-F8AFFEBE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8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93D6-5AC9-465C-A0EE-7AEE587F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B6FBE-0C8D-4233-8E08-45BE7A0E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8FDF-A34F-41D8-B66F-D6AB0C6B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B4D3E-3603-4BFC-B30A-07E5D2EE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B7507-2EA3-4F62-B38A-F362095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81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2FE1-4EF2-4C6E-8EA2-4CA1CC7B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F3C83-C4E1-445B-AA98-5939ED94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609F9-C8A9-4F82-949D-526B96D1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C113B-DD4A-4BB2-8BFD-69532D3D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991F6-92BE-42AC-AFE4-8FB5042A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81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E561-A435-4F98-99D2-666E21F8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B5F8-A8F2-44A3-9C35-3A1184625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CCBFA-F46E-427D-B77E-7783D9514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B2F33-C9C7-46DE-8080-144EE3CD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76CBB-9F4D-479D-9FD4-83802DD4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99655-A5E6-48A9-AAE9-B00C701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8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AC-A44F-430A-9F08-55ED0011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D3429-DC3B-4B6A-8DE5-53721769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62A66-3E19-4A6C-8BC4-A1A213A87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D96E8-FA60-4BB6-BF7E-CF36ADE32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9D32E-48A1-4E4F-9E22-E3F9E2829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92010-7B6E-4239-B808-086E1E08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227BD-0E79-48A8-81F1-C8D75F14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7BDC7-CAB2-4119-9917-E1AB8500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89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9364-CBD9-4FF1-9A97-40F177B6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CBDEF-8AB9-4D56-8281-EEDE27F5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DFB41-9AD4-48EC-BB93-AF0BB06C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10FE3-4D8F-43CD-A162-7BEEDCDF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8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B42D4-627D-40DC-95C8-21F8A754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5CBDB-6141-492F-9C64-0E2D86C4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46924-A93F-423F-B7C8-2A667881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6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B0CE-1430-4F6E-8A3A-9B3654CC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9631-816A-4813-BC8C-E2776973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8F2B3-DCD1-483A-8C56-F2B28BD90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B8725-A490-4A39-B59A-E0396757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96889-6773-4072-882C-A0965BC4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A6813-B5FB-4662-B1B3-EC01DF58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50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39B0-17A5-494E-B95A-52F14578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C4070-6F42-4051-A70A-035D7B146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464D2-8F90-46B3-998A-9110BA70E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9F940-FD1A-49FC-A876-90BFF2A4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96D6F-3155-42BB-AA36-6AC43017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40CD-6B69-460E-ABBE-0F39E656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6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25599-0923-43B4-9DFD-B6A74F43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862A-D86A-4521-A8BF-DC4A8E60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A8739-502C-4ABA-BA18-187B995D8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1B13-5841-4AF8-B61F-C31DC588FCE8}" type="datetimeFigureOut">
              <a:rPr lang="en-CA" smtClean="0"/>
              <a:t>2021-07-25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79054-7085-48A0-A23F-78B2EBE1C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1BE5-B020-43C1-A59D-99407BDE8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325A-F9A6-4D8F-9CD5-4E9DB820A0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5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1260-BEC2-46CB-89F3-D32099C0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Street checks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312D73-5E31-4C39-B66B-38FE84A4F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02" y="1781329"/>
            <a:ext cx="6583680" cy="4270248"/>
          </a:xfrm>
        </p:spPr>
      </p:pic>
    </p:spTree>
    <p:extLst>
      <p:ext uri="{BB962C8B-B14F-4D97-AF65-F5344CB8AC3E}">
        <p14:creationId xmlns:p14="http://schemas.microsoft.com/office/powerpoint/2010/main" val="24359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2BAE-6E6A-4DEA-923C-2B26A322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Street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A8F34-F76B-4E29-9761-62FBB27F7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pedestrian stop during which a police officer asks an individual for information for the purpose of pursuing an investigation into criminal activity.</a:t>
            </a:r>
          </a:p>
          <a:p>
            <a:r>
              <a:rPr lang="en-CA" dirty="0"/>
              <a:t>Also known as ‘carding’ – in Canada</a:t>
            </a:r>
          </a:p>
          <a:p>
            <a:r>
              <a:rPr lang="en-CA" dirty="0"/>
              <a:t>And as a ‘Terry stop’ or SQF in the US (stop, question and frisk) and stop and search in the UK</a:t>
            </a:r>
          </a:p>
        </p:txBody>
      </p:sp>
    </p:spTree>
    <p:extLst>
      <p:ext uri="{BB962C8B-B14F-4D97-AF65-F5344CB8AC3E}">
        <p14:creationId xmlns:p14="http://schemas.microsoft.com/office/powerpoint/2010/main" val="60352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00F5-170E-49FD-8A75-7E86235A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Arguments against street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7531-1F1C-4959-860B-4359CF69E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Minority populations (particularly black males) are disproportionately targeted as potential suspects</a:t>
            </a:r>
          </a:p>
          <a:p>
            <a:endParaRPr lang="en-CA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877C5-B6D0-4945-881F-82D759FBA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22" y="2678443"/>
            <a:ext cx="3197865" cy="38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52D8-4CDF-425F-8377-58CBC7A6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Arguments for street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1D9B-2FC7-440D-AD9F-302AD022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Functions as a crime deterrent </a:t>
            </a:r>
          </a:p>
          <a:p>
            <a:r>
              <a:rPr lang="en-CA" dirty="0"/>
              <a:t>Investigative tool useful for solving major crimes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331DD-3309-41D1-969B-F71636FA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67" y="3223674"/>
            <a:ext cx="5470734" cy="30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9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86DE-CE13-4C19-993D-5120932D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Ontario Ministry regulation in effect since January 2018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CFA4D6-8490-4FC1-A663-923DE288F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94" y="1690688"/>
            <a:ext cx="7654148" cy="4877661"/>
          </a:xfrm>
        </p:spPr>
      </p:pic>
    </p:spTree>
    <p:extLst>
      <p:ext uri="{BB962C8B-B14F-4D97-AF65-F5344CB8AC3E}">
        <p14:creationId xmlns:p14="http://schemas.microsoft.com/office/powerpoint/2010/main" val="108200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104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Street checks </vt:lpstr>
      <vt:lpstr>Street check</vt:lpstr>
      <vt:lpstr>Arguments against street checks</vt:lpstr>
      <vt:lpstr>Arguments for street checks</vt:lpstr>
      <vt:lpstr>Ontario Ministry regulation in effect since January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Policing controversies I</dc:title>
  <dc:creator>Laura</dc:creator>
  <cp:lastModifiedBy>Laura Huey</cp:lastModifiedBy>
  <cp:revision>24</cp:revision>
  <dcterms:created xsi:type="dcterms:W3CDTF">2018-10-30T14:38:37Z</dcterms:created>
  <dcterms:modified xsi:type="dcterms:W3CDTF">2021-07-26T02:30:37Z</dcterms:modified>
</cp:coreProperties>
</file>