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65" r:id="rId13"/>
    <p:sldId id="258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7E1A-7D60-4F3E-9D69-F1840950E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3AE51-B6CE-40FB-89D5-71A142DBE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0CCA6-973A-4697-91DD-2F4B5DEB2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ECE57-647C-4336-830E-0BF70A4F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D76F0-2DAE-4426-ACEA-CCE0611F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5137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2D12-D2D5-4E79-9134-D206DCFEF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8A9A1-03C7-4441-8002-718E06839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9FF8-83F1-4EA0-93CF-CF6529035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3FD5-8D79-4FAB-81A9-89FDE056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2ECCA-191F-42AA-85FE-EFB3FEAE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033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37630-5AAC-48E6-98B2-D80BC4ACCE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E707A-D997-4C88-A3ED-7205FCE92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421D7-5A3D-49AD-944E-E80C02947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5B2E4-1F31-4658-801E-228FBFCD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1C616-E9F2-40B2-AEB5-B682B29F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395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6ED06-D17E-4019-82D4-43D191FA7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15467-7778-4A62-9799-3DFA20A18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2851D-BA48-4394-B9A3-6380A4A8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2FD1B-5FAB-413F-ACC3-3498119D5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6C3A8-2789-455F-B7D2-85882AC60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899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519D-10C1-46B8-A99E-B3E1B44C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5B173-9E60-419E-8B70-B86FF4B96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D502-ECF4-4B27-B73F-E15B05863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2D7AA-FE42-49D8-9C88-FE96AC5F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79980-C27C-41D7-A590-100231060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473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AF844-E2A3-4D4B-9C42-CE2A8250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7FE13-B95A-403E-BBDC-F8947C92B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C8DED-0265-440F-A58F-AB9C50C5E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413A6-8453-4BFD-9B01-1DD0157EA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5D6E2-6030-49E3-BC58-0026572F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86010-5FE7-4CAA-823A-E7CF68A0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5439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4A28A-47DB-42E8-B9DB-E09CC73AA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8B0EE-1A19-46AE-A886-C490F9F80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08B10-6314-4DD9-BC53-9FB688037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63535A-CA6E-4583-B8BE-C74CC2E28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C42FF8-3583-4889-BB35-28F10C9D6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DCA42D-8AF9-409F-9D93-B450A655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642B3-424E-42A1-9E18-4EA8E48F2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17053-6317-4AB7-B288-637B80F2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09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F1F43-57E4-4AB0-9491-278A9B3C0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2D30C-AF21-46B8-B471-F4A1D77A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9A582-D0B4-4D90-A58A-5D883EC1B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4994B-D5B8-4CE9-B640-C138ECCB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6380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995CA-44B0-4A03-9350-2369B863A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88F08-0DA5-4354-8B14-0F5B9CBE7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E2589-B6F6-4080-B0BF-A6FA2621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41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B552-4F0C-49D6-B580-04191A714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6DAE3-E0E4-423A-928F-62912A9C2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ACE70-613E-4B4E-8238-66FC4047E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28836-4F17-4EF6-BBF6-EE1EBF0AF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3FCE8-6161-41B8-9954-B9EFA8D2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15D3D-19EF-4761-9B7D-D19545B6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429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C7F55-B8D3-4174-BEFD-361FD1D1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9FC475-3354-458D-86FC-4008A0248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E68A8-C3D2-4F8E-8832-B94CCB6CC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C4416-2281-46EE-B0A1-291DBBF3E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BC332-ECDD-422A-91B6-A767D2583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A790E-AAFC-448E-82A5-E85A5536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2685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6F1F1F-C206-4CB2-8E75-82697A5C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50C7F-9A58-41AC-BF8C-F3931B1B1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76C4C-C82F-4B13-B914-2C155C27B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D95B9-F151-4280-9091-90A1EDD6A25B}" type="datetimeFigureOut">
              <a:rPr lang="en-CA" smtClean="0"/>
              <a:t>2021-11-27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1A3B9-9847-4A31-B38C-568DFB349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BF8F4-BA5F-41F8-9539-9E948C875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6AE4E-20FC-4754-93FD-27FF59FC38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717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63879-C864-450A-90F8-56F693C80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1341"/>
            <a:ext cx="9144000" cy="772998"/>
          </a:xfrm>
        </p:spPr>
        <p:txBody>
          <a:bodyPr>
            <a:normAutofit fontScale="90000"/>
          </a:bodyPr>
          <a:lstStyle/>
          <a:p>
            <a:r>
              <a:rPr lang="en-CA" dirty="0"/>
              <a:t>Challenging pseudoscience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2B55BB-5F47-4741-A92B-49E2A3076F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28C7C01-C6BE-4AE4-AF4D-CCC572335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378540"/>
            <a:ext cx="6819900" cy="517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65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EEF9-D022-4FB3-8794-73991FEA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D3512B92-BCAF-4205-97FF-86BEDC63D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14" y="269433"/>
            <a:ext cx="9507387" cy="6319134"/>
          </a:xfrm>
        </p:spPr>
      </p:pic>
    </p:spTree>
    <p:extLst>
      <p:ext uri="{BB962C8B-B14F-4D97-AF65-F5344CB8AC3E}">
        <p14:creationId xmlns:p14="http://schemas.microsoft.com/office/powerpoint/2010/main" val="421577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C1BB2-1265-4D29-B214-3A7D5031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E31F82A-8203-4993-BF06-2E09101EA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5" y="182562"/>
            <a:ext cx="11197605" cy="6492875"/>
          </a:xfrm>
        </p:spPr>
      </p:pic>
    </p:spTree>
    <p:extLst>
      <p:ext uri="{BB962C8B-B14F-4D97-AF65-F5344CB8AC3E}">
        <p14:creationId xmlns:p14="http://schemas.microsoft.com/office/powerpoint/2010/main" val="2840789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0F8B3-3383-4200-9E24-12F033084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If you’re going to tackle misinformation, remember to be humble, patient, empathetic &amp; interesting.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9576E1D-7471-4F57-8424-93EF8D641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39" y="1227350"/>
            <a:ext cx="5703216" cy="5590586"/>
          </a:xfrm>
        </p:spPr>
      </p:pic>
    </p:spTree>
    <p:extLst>
      <p:ext uri="{BB962C8B-B14F-4D97-AF65-F5344CB8AC3E}">
        <p14:creationId xmlns:p14="http://schemas.microsoft.com/office/powerpoint/2010/main" val="3642410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49984-0573-4DE4-AEC7-52C37DE8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95" y="355698"/>
            <a:ext cx="10515600" cy="1325563"/>
          </a:xfrm>
        </p:spPr>
        <p:txBody>
          <a:bodyPr/>
          <a:lstStyle/>
          <a:p>
            <a:endParaRPr lang="en-CA"/>
          </a:p>
        </p:txBody>
      </p:sp>
      <p:pic>
        <p:nvPicPr>
          <p:cNvPr id="4" name="qbFxMP6YgTusnrPF">
            <a:hlinkClick r:id="" action="ppaction://media"/>
            <a:extLst>
              <a:ext uri="{FF2B5EF4-FFF2-40B4-BE49-F238E27FC236}">
                <a16:creationId xmlns:a16="http://schemas.microsoft.com/office/drawing/2014/main" id="{B900D517-9807-4A16-9681-4B304CEB10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0956" y="471339"/>
            <a:ext cx="10089006" cy="5674937"/>
          </a:xfrm>
        </p:spPr>
      </p:pic>
    </p:spTree>
    <p:extLst>
      <p:ext uri="{BB962C8B-B14F-4D97-AF65-F5344CB8AC3E}">
        <p14:creationId xmlns:p14="http://schemas.microsoft.com/office/powerpoint/2010/main" val="67265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5F44-3A1D-4CC5-A55F-8010CF81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999E883-68D2-4112-A93A-3EB7CCC72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92" y="245235"/>
            <a:ext cx="5470120" cy="6381807"/>
          </a:xfrm>
        </p:spPr>
      </p:pic>
    </p:spTree>
    <p:extLst>
      <p:ext uri="{BB962C8B-B14F-4D97-AF65-F5344CB8AC3E}">
        <p14:creationId xmlns:p14="http://schemas.microsoft.com/office/powerpoint/2010/main" val="30067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EE06-D097-4E69-81BA-E07281A0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4" y="-218174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47FD4-E633-40FF-9B46-3ABDEF57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8703"/>
            <a:ext cx="10515600" cy="5128260"/>
          </a:xfrm>
        </p:spPr>
        <p:txBody>
          <a:bodyPr/>
          <a:lstStyle/>
          <a:p>
            <a:r>
              <a:rPr lang="en-CA" dirty="0"/>
              <a:t>Recognize that we’re ALL vulnerable to misinformation: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1F0399C-8481-4A55-9404-EF8B96269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9" y="1729740"/>
            <a:ext cx="10340340" cy="51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84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99F1-808B-4A30-976E-301C7853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Text, bubble chart&#10;&#10;Description automatically generated">
            <a:extLst>
              <a:ext uri="{FF2B5EF4-FFF2-40B4-BE49-F238E27FC236}">
                <a16:creationId xmlns:a16="http://schemas.microsoft.com/office/drawing/2014/main" id="{1149526B-065E-4E70-BDDC-8FC42DAA7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69" y="139446"/>
            <a:ext cx="6718554" cy="6718554"/>
          </a:xfrm>
        </p:spPr>
      </p:pic>
    </p:spTree>
    <p:extLst>
      <p:ext uri="{BB962C8B-B14F-4D97-AF65-F5344CB8AC3E}">
        <p14:creationId xmlns:p14="http://schemas.microsoft.com/office/powerpoint/2010/main" val="2045632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D4A2-3AEE-4FC9-BFA0-6A2BDC28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CA" dirty="0"/>
              <a:t>Research before you click:</a:t>
            </a:r>
          </a:p>
        </p:txBody>
      </p: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3AEBC5F-A42B-4FCD-AF50-FBD38CFDE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68" y="277248"/>
            <a:ext cx="5944032" cy="6215627"/>
          </a:xfr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B53C67-D8A2-4AC4-BBFD-10F747367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4" y="2438608"/>
            <a:ext cx="576121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0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335F3-B29C-4344-B14B-98BBF608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B05FC5E-8055-4DE2-8E62-8031868F7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4" y="0"/>
            <a:ext cx="7362334" cy="7362334"/>
          </a:xfrm>
        </p:spPr>
      </p:pic>
    </p:spTree>
    <p:extLst>
      <p:ext uri="{BB962C8B-B14F-4D97-AF65-F5344CB8AC3E}">
        <p14:creationId xmlns:p14="http://schemas.microsoft.com/office/powerpoint/2010/main" val="3343703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EAE1-1511-447D-B894-D02E9C85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074B8E9-4542-41B4-89A2-0600217D9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47" y="243141"/>
            <a:ext cx="7098384" cy="7098384"/>
          </a:xfrm>
        </p:spPr>
      </p:pic>
    </p:spTree>
    <p:extLst>
      <p:ext uri="{BB962C8B-B14F-4D97-AF65-F5344CB8AC3E}">
        <p14:creationId xmlns:p14="http://schemas.microsoft.com/office/powerpoint/2010/main" val="2833743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71BE-3A62-408D-A4B7-C3360001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1" y="421685"/>
            <a:ext cx="2998509" cy="1325563"/>
          </a:xfrm>
        </p:spPr>
        <p:txBody>
          <a:bodyPr/>
          <a:lstStyle/>
          <a:p>
            <a:r>
              <a:rPr lang="en-CA" dirty="0"/>
              <a:t>Learn about resources: </a:t>
            </a:r>
          </a:p>
        </p:txBody>
      </p:sp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7A9B17F9-F84D-400D-B2F2-A499BCC5E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36" y="156311"/>
            <a:ext cx="7130544" cy="6677670"/>
          </a:xfrm>
        </p:spPr>
      </p:pic>
    </p:spTree>
    <p:extLst>
      <p:ext uri="{BB962C8B-B14F-4D97-AF65-F5344CB8AC3E}">
        <p14:creationId xmlns:p14="http://schemas.microsoft.com/office/powerpoint/2010/main" val="1954933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769F2-038C-424B-8F29-1E4EB983B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3D4412-0D40-4B50-A340-48C051EB6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54" y="0"/>
            <a:ext cx="12316707" cy="6499782"/>
          </a:xfrm>
        </p:spPr>
      </p:pic>
    </p:spTree>
    <p:extLst>
      <p:ext uri="{BB962C8B-B14F-4D97-AF65-F5344CB8AC3E}">
        <p14:creationId xmlns:p14="http://schemas.microsoft.com/office/powerpoint/2010/main" val="194222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8DC6-8F7A-4030-BC44-84C0FA3B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94D540-C377-4C76-A1AD-E11443F2F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343"/>
            <a:ext cx="12182405" cy="3707313"/>
          </a:xfrm>
        </p:spPr>
      </p:pic>
    </p:spTree>
    <p:extLst>
      <p:ext uri="{BB962C8B-B14F-4D97-AF65-F5344CB8AC3E}">
        <p14:creationId xmlns:p14="http://schemas.microsoft.com/office/powerpoint/2010/main" val="3668745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42</Words>
  <Application>Microsoft Office PowerPoint</Application>
  <PresentationFormat>Widescreen</PresentationFormat>
  <Paragraphs>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Challenging pseudoscience</vt:lpstr>
      <vt:lpstr>What can YOU do?</vt:lpstr>
      <vt:lpstr>PowerPoint Presentation</vt:lpstr>
      <vt:lpstr>Research before you click:</vt:lpstr>
      <vt:lpstr>PowerPoint Presentation</vt:lpstr>
      <vt:lpstr>PowerPoint Presentation</vt:lpstr>
      <vt:lpstr>Learn about resources: </vt:lpstr>
      <vt:lpstr>PowerPoint Presentation</vt:lpstr>
      <vt:lpstr>PowerPoint Presentation</vt:lpstr>
      <vt:lpstr>PowerPoint Presentation</vt:lpstr>
      <vt:lpstr>PowerPoint Presentation</vt:lpstr>
      <vt:lpstr>If you’re going to tackle misinformation, remember to be humble, patient, empathetic &amp; interesting.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Challenging pseudoscience</dc:title>
  <dc:creator>Laura Huey</dc:creator>
  <cp:lastModifiedBy>Laura Huey</cp:lastModifiedBy>
  <cp:revision>7</cp:revision>
  <dcterms:created xsi:type="dcterms:W3CDTF">2021-11-27T01:17:22Z</dcterms:created>
  <dcterms:modified xsi:type="dcterms:W3CDTF">2021-11-27T15:30:22Z</dcterms:modified>
</cp:coreProperties>
</file>